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7" r:id="rId3"/>
    <p:sldId id="258" r:id="rId4"/>
    <p:sldId id="269" r:id="rId5"/>
    <p:sldId id="261" r:id="rId6"/>
    <p:sldId id="264" r:id="rId7"/>
    <p:sldId id="272" r:id="rId8"/>
    <p:sldId id="262" r:id="rId9"/>
    <p:sldId id="273" r:id="rId10"/>
    <p:sldId id="268" r:id="rId11"/>
    <p:sldId id="263" r:id="rId12"/>
    <p:sldId id="270" r:id="rId13"/>
    <p:sldId id="266" r:id="rId14"/>
    <p:sldId id="271" r:id="rId15"/>
    <p:sldId id="265" r:id="rId16"/>
    <p:sldId id="274" r:id="rId17"/>
    <p:sldId id="275" r:id="rId18"/>
    <p:sldId id="277" r:id="rId19"/>
    <p:sldId id="278" r:id="rId20"/>
    <p:sldId id="276" r:id="rId21"/>
    <p:sldId id="260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75" d="100"/>
          <a:sy n="75" d="100"/>
        </p:scale>
        <p:origin x="32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EEA74-6109-4CE1-9588-97939A9FC991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E84B-E371-409F-856F-7A9D98D0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275946"/>
      </p:ext>
    </p:extLst>
  </p:cSld>
  <p:clrMapOvr>
    <a:masterClrMapping/>
  </p:clrMapOvr>
  <p:transition spd="med" advClick="0" advTm="6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EEA74-6109-4CE1-9588-97939A9FC991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E84B-E371-409F-856F-7A9D98D0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548790"/>
      </p:ext>
    </p:extLst>
  </p:cSld>
  <p:clrMapOvr>
    <a:masterClrMapping/>
  </p:clrMapOvr>
  <p:transition spd="med" advClick="0" advTm="6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EEA74-6109-4CE1-9588-97939A9FC991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E84B-E371-409F-856F-7A9D98D0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660831"/>
      </p:ext>
    </p:extLst>
  </p:cSld>
  <p:clrMapOvr>
    <a:masterClrMapping/>
  </p:clrMapOvr>
  <p:transition spd="med" advClick="0" advTm="6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EEA74-6109-4CE1-9588-97939A9FC991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E84B-E371-409F-856F-7A9D98D0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221028"/>
      </p:ext>
    </p:extLst>
  </p:cSld>
  <p:clrMapOvr>
    <a:masterClrMapping/>
  </p:clrMapOvr>
  <p:transition spd="med" advClick="0" advTm="6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EEA74-6109-4CE1-9588-97939A9FC991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E84B-E371-409F-856F-7A9D98D0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83707"/>
      </p:ext>
    </p:extLst>
  </p:cSld>
  <p:clrMapOvr>
    <a:masterClrMapping/>
  </p:clrMapOvr>
  <p:transition spd="med" advClick="0" advTm="6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EEA74-6109-4CE1-9588-97939A9FC991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E84B-E371-409F-856F-7A9D98D0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502040"/>
      </p:ext>
    </p:extLst>
  </p:cSld>
  <p:clrMapOvr>
    <a:masterClrMapping/>
  </p:clrMapOvr>
  <p:transition spd="med" advClick="0" advTm="6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EEA74-6109-4CE1-9588-97939A9FC991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E84B-E371-409F-856F-7A9D98D0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659086"/>
      </p:ext>
    </p:extLst>
  </p:cSld>
  <p:clrMapOvr>
    <a:masterClrMapping/>
  </p:clrMapOvr>
  <p:transition spd="med" advClick="0" advTm="6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EEA74-6109-4CE1-9588-97939A9FC991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E84B-E371-409F-856F-7A9D98D0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27622"/>
      </p:ext>
    </p:extLst>
  </p:cSld>
  <p:clrMapOvr>
    <a:masterClrMapping/>
  </p:clrMapOvr>
  <p:transition spd="med" advClick="0" advTm="6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EEA74-6109-4CE1-9588-97939A9FC991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E84B-E371-409F-856F-7A9D98D0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645787"/>
      </p:ext>
    </p:extLst>
  </p:cSld>
  <p:clrMapOvr>
    <a:masterClrMapping/>
  </p:clrMapOvr>
  <p:transition spd="med" advClick="0" advTm="6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EEA74-6109-4CE1-9588-97939A9FC991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E84B-E371-409F-856F-7A9D98D0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150319"/>
      </p:ext>
    </p:extLst>
  </p:cSld>
  <p:clrMapOvr>
    <a:masterClrMapping/>
  </p:clrMapOvr>
  <p:transition spd="med" advClick="0" advTm="6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EEA74-6109-4CE1-9588-97939A9FC991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E84B-E371-409F-856F-7A9D98D0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520874"/>
      </p:ext>
    </p:extLst>
  </p:cSld>
  <p:clrMapOvr>
    <a:masterClrMapping/>
  </p:clrMapOvr>
  <p:transition spd="med" advClick="0" advTm="6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EEA74-6109-4CE1-9588-97939A9FC991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8E84B-E371-409F-856F-7A9D98D0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854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6000">
    <p:pull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903224"/>
            <a:ext cx="12192000" cy="7973568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2575" y="511175"/>
            <a:ext cx="4514850" cy="45148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pole tekstowe 4"/>
          <p:cNvSpPr txBox="1"/>
          <p:nvPr/>
        </p:nvSpPr>
        <p:spPr>
          <a:xfrm>
            <a:off x="4511040" y="2106880"/>
            <a:ext cx="7471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„Przyjaciel z nieba”</a:t>
            </a:r>
          </a:p>
          <a:p>
            <a:r>
              <a:rPr lang="pl-PL" sz="40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Świąteczne spotkanie szkolne</a:t>
            </a:r>
            <a:endParaRPr lang="en-US" sz="40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8795159" y="3883759"/>
            <a:ext cx="31868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>
                <a:solidFill>
                  <a:srgbClr val="C00000"/>
                </a:solidFill>
              </a:rPr>
              <a:t>Szkoła Polska </a:t>
            </a:r>
          </a:p>
          <a:p>
            <a:r>
              <a:rPr lang="pl-PL" b="1" dirty="0" smtClean="0">
                <a:solidFill>
                  <a:srgbClr val="C00000"/>
                </a:solidFill>
              </a:rPr>
              <a:t>przy Konsulacie Generalnym RP</a:t>
            </a:r>
          </a:p>
          <a:p>
            <a:r>
              <a:rPr lang="pl-PL" b="1" dirty="0">
                <a:solidFill>
                  <a:srgbClr val="C00000"/>
                </a:solidFill>
              </a:rPr>
              <a:t>w</a:t>
            </a:r>
            <a:r>
              <a:rPr lang="pl-PL" b="1" dirty="0" smtClean="0">
                <a:solidFill>
                  <a:srgbClr val="C00000"/>
                </a:solidFill>
              </a:rPr>
              <a:t> Nowym Jorku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3" name="pin - _wi_ty czas - podk_a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202271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49746"/>
            <a:ext cx="12192000" cy="7973568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/>
          <a:srcRect l="375" t="16736" r="25311" b="9270"/>
          <a:stretch/>
        </p:blipFill>
        <p:spPr>
          <a:xfrm>
            <a:off x="148892" y="1190850"/>
            <a:ext cx="8656441" cy="48458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pole tekstowe 1"/>
          <p:cNvSpPr txBox="1"/>
          <p:nvPr/>
        </p:nvSpPr>
        <p:spPr>
          <a:xfrm>
            <a:off x="8805333" y="2065865"/>
            <a:ext cx="315522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chemeClr val="accent1">
                    <a:lumMod val="50000"/>
                  </a:schemeClr>
                </a:solidFill>
              </a:rPr>
              <a:t>Kierownik Szkoły </a:t>
            </a:r>
          </a:p>
          <a:p>
            <a:pPr algn="ctr"/>
            <a:r>
              <a:rPr lang="pl-PL" sz="3200" b="1" dirty="0" smtClean="0">
                <a:solidFill>
                  <a:schemeClr val="accent1">
                    <a:lumMod val="50000"/>
                  </a:schemeClr>
                </a:solidFill>
              </a:rPr>
              <a:t>wita </a:t>
            </a:r>
          </a:p>
          <a:p>
            <a:pPr algn="ctr"/>
            <a:r>
              <a:rPr lang="pl-PL" sz="3200" b="1" dirty="0" smtClean="0">
                <a:solidFill>
                  <a:schemeClr val="accent1">
                    <a:lumMod val="50000"/>
                  </a:schemeClr>
                </a:solidFill>
              </a:rPr>
              <a:t>wszystkich </a:t>
            </a:r>
          </a:p>
          <a:p>
            <a:pPr algn="ctr"/>
            <a:r>
              <a:rPr lang="pl-PL" sz="3200" b="1" dirty="0">
                <a:solidFill>
                  <a:schemeClr val="accent1">
                    <a:lumMod val="50000"/>
                  </a:schemeClr>
                </a:solidFill>
              </a:rPr>
              <a:t>n</a:t>
            </a:r>
            <a:r>
              <a:rPr lang="pl-PL" sz="3200" b="1" dirty="0" smtClean="0">
                <a:solidFill>
                  <a:schemeClr val="accent1">
                    <a:lumMod val="50000"/>
                  </a:schemeClr>
                </a:solidFill>
              </a:rPr>
              <a:t>a świątecznym </a:t>
            </a:r>
          </a:p>
          <a:p>
            <a:pPr algn="ctr"/>
            <a:r>
              <a:rPr lang="pl-PL" sz="3200" b="1" dirty="0" smtClean="0">
                <a:solidFill>
                  <a:schemeClr val="accent1">
                    <a:lumMod val="50000"/>
                  </a:schemeClr>
                </a:solidFill>
              </a:rPr>
              <a:t>spotkaniu</a:t>
            </a:r>
            <a:endParaRPr lang="en-US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662451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23731"/>
            <a:ext cx="12192000" cy="7973568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/>
          <a:srcRect l="745" t="3561" r="25188" b="8172"/>
          <a:stretch/>
        </p:blipFill>
        <p:spPr>
          <a:xfrm>
            <a:off x="111760" y="502920"/>
            <a:ext cx="6096000" cy="408432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4"/>
          <a:srcRect l="12487" t="949" r="10827" b="-543"/>
          <a:stretch/>
        </p:blipFill>
        <p:spPr>
          <a:xfrm>
            <a:off x="6852920" y="502920"/>
            <a:ext cx="4693920" cy="407416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pole tekstowe 2"/>
          <p:cNvSpPr txBox="1"/>
          <p:nvPr/>
        </p:nvSpPr>
        <p:spPr>
          <a:xfrm>
            <a:off x="5263333" y="4487213"/>
            <a:ext cx="21123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 smtClean="0"/>
              <a:t>Zaproszeni goście:</a:t>
            </a:r>
            <a:endParaRPr lang="en-US" sz="2000" b="1" dirty="0"/>
          </a:p>
        </p:txBody>
      </p:sp>
      <p:sp>
        <p:nvSpPr>
          <p:cNvPr id="9" name="pole tekstowe 8"/>
          <p:cNvSpPr txBox="1"/>
          <p:nvPr/>
        </p:nvSpPr>
        <p:spPr>
          <a:xfrm>
            <a:off x="1540933" y="4777135"/>
            <a:ext cx="18069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 smtClean="0"/>
              <a:t>Alicja Winnicki </a:t>
            </a:r>
            <a:endParaRPr lang="en-US" sz="2000" b="1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7859769" y="4777135"/>
            <a:ext cx="26802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 smtClean="0"/>
              <a:t>Ewa Zwoleńska- Nowak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003067609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00" y="-557784"/>
            <a:ext cx="12192000" cy="797356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/>
          <a:srcRect l="6916" t="3560" r="33459" b="8831"/>
          <a:stretch/>
        </p:blipFill>
        <p:spPr>
          <a:xfrm>
            <a:off x="0" y="407416"/>
            <a:ext cx="4907280" cy="405384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4"/>
          <a:srcRect l="8522" t="3610" r="32471" b="10099"/>
          <a:stretch/>
        </p:blipFill>
        <p:spPr>
          <a:xfrm>
            <a:off x="3667760" y="2711704"/>
            <a:ext cx="4856480" cy="399288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5"/>
          <a:srcRect l="6917" t="2684" r="33088" b="8611"/>
          <a:stretch/>
        </p:blipFill>
        <p:spPr>
          <a:xfrm>
            <a:off x="7335520" y="356616"/>
            <a:ext cx="4937760" cy="410464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pole tekstowe 5"/>
          <p:cNvSpPr txBox="1"/>
          <p:nvPr/>
        </p:nvSpPr>
        <p:spPr>
          <a:xfrm>
            <a:off x="4907280" y="1293736"/>
            <a:ext cx="29230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Narratorzy przedstawienia – </a:t>
            </a:r>
          </a:p>
          <a:p>
            <a:pPr algn="ctr"/>
            <a:r>
              <a:rPr lang="pl-PL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uczennice klasy 1 LO</a:t>
            </a:r>
            <a:endParaRPr lang="en-US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242827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66251"/>
            <a:ext cx="12192000" cy="797356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" y="512868"/>
            <a:ext cx="10789920" cy="606933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4"/>
          <a:srcRect l="80367" t="18492" r="2227" b="8392"/>
          <a:stretch/>
        </p:blipFill>
        <p:spPr>
          <a:xfrm>
            <a:off x="8595360" y="1971040"/>
            <a:ext cx="1432560" cy="338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152101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57784"/>
            <a:ext cx="12192000" cy="797356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/>
          <a:srcRect l="7658" t="3560" r="32100" b="7294"/>
          <a:stretch/>
        </p:blipFill>
        <p:spPr>
          <a:xfrm>
            <a:off x="494302" y="0"/>
            <a:ext cx="5249134" cy="4367107"/>
          </a:xfrm>
          <a:prstGeom prst="rect">
            <a:avLst/>
          </a:prstGeom>
          <a:ln w="76200">
            <a:solidFill>
              <a:srgbClr val="C00000"/>
            </a:solidFill>
          </a:ln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4"/>
          <a:srcRect l="6794" t="3781" r="30125" b="8612"/>
          <a:stretch/>
        </p:blipFill>
        <p:spPr>
          <a:xfrm>
            <a:off x="6245012" y="1"/>
            <a:ext cx="5575317" cy="4353330"/>
          </a:xfrm>
          <a:prstGeom prst="rect">
            <a:avLst/>
          </a:prstGeom>
          <a:ln w="76200">
            <a:solidFill>
              <a:srgbClr val="C00000"/>
            </a:solidFill>
          </a:ln>
        </p:spPr>
      </p:pic>
      <p:sp>
        <p:nvSpPr>
          <p:cNvPr id="5" name="pole tekstowe 4"/>
          <p:cNvSpPr txBox="1"/>
          <p:nvPr/>
        </p:nvSpPr>
        <p:spPr>
          <a:xfrm>
            <a:off x="88750" y="4578373"/>
            <a:ext cx="12103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" panose="02040603050505030304" pitchFamily="18" charset="0"/>
              </a:rPr>
              <a:t>A – jak anioł, co przy mnie trwa. Jest na starcie i na mecie. Pierwszy w życia alfabecie…</a:t>
            </a:r>
            <a:endParaRPr 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sto MT" panose="02040603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931367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57784"/>
            <a:ext cx="12192000" cy="797356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/>
          <a:srcRect l="2576" t="3343" r="25105" b="12856"/>
          <a:stretch/>
        </p:blipFill>
        <p:spPr>
          <a:xfrm>
            <a:off x="3897586" y="593461"/>
            <a:ext cx="8108147" cy="528240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pole tekstowe 3"/>
          <p:cNvSpPr txBox="1"/>
          <p:nvPr/>
        </p:nvSpPr>
        <p:spPr>
          <a:xfrm>
            <a:off x="118534" y="1888067"/>
            <a:ext cx="492634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On jest naprawd</a:t>
            </a:r>
            <a:r>
              <a:rPr lang="pl-PL" sz="2400" i="1" dirty="0">
                <a:solidFill>
                  <a:srgbClr val="C00000"/>
                </a:solidFill>
                <a:latin typeface="Harrington" panose="04040505050A02020702" pitchFamily="82" charset="0"/>
              </a:rPr>
              <a:t>ę</a:t>
            </a:r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super – </a:t>
            </a:r>
            <a:endParaRPr lang="pl-PL" sz="2400" b="1" i="1" dirty="0" smtClean="0">
              <a:solidFill>
                <a:srgbClr val="C00000"/>
              </a:solidFill>
              <a:latin typeface="Harrington" panose="04040505050A02020702" pitchFamily="82" charset="0"/>
            </a:endParaRPr>
          </a:p>
          <a:p>
            <a:r>
              <a:rPr lang="pl-PL" sz="2400" b="1" i="1" dirty="0" smtClean="0">
                <a:solidFill>
                  <a:srgbClr val="C00000"/>
                </a:solidFill>
                <a:latin typeface="Harrington" panose="04040505050A02020702" pitchFamily="82" charset="0"/>
              </a:rPr>
              <a:t>najlepszym </a:t>
            </a:r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– koleg</a:t>
            </a:r>
            <a:r>
              <a:rPr lang="pl-PL" sz="2400" i="1" dirty="0">
                <a:solidFill>
                  <a:srgbClr val="C00000"/>
                </a:solidFill>
                <a:latin typeface="Harrington" panose="04040505050A02020702" pitchFamily="82" charset="0"/>
              </a:rPr>
              <a:t>ą</a:t>
            </a:r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!</a:t>
            </a:r>
          </a:p>
          <a:p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Gdyby nie on, lista moich głupstw –</a:t>
            </a:r>
          </a:p>
          <a:p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sam wiesz – nie miałaby ko</a:t>
            </a:r>
            <a:r>
              <a:rPr lang="pl-PL" sz="2400" i="1" dirty="0">
                <a:solidFill>
                  <a:srgbClr val="C00000"/>
                </a:solidFill>
                <a:latin typeface="Harrington" panose="04040505050A02020702" pitchFamily="82" charset="0"/>
              </a:rPr>
              <a:t>ń</a:t>
            </a:r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ca.</a:t>
            </a:r>
          </a:p>
          <a:p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Wi</a:t>
            </a:r>
            <a:r>
              <a:rPr lang="pl-PL" sz="2400" i="1" dirty="0">
                <a:solidFill>
                  <a:srgbClr val="C00000"/>
                </a:solidFill>
                <a:latin typeface="Harrington" panose="04040505050A02020702" pitchFamily="82" charset="0"/>
              </a:rPr>
              <a:t>ę</a:t>
            </a:r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c dzi</a:t>
            </a:r>
            <a:r>
              <a:rPr lang="pl-PL" sz="2400" i="1" dirty="0">
                <a:solidFill>
                  <a:srgbClr val="C00000"/>
                </a:solidFill>
                <a:latin typeface="Harrington" panose="04040505050A02020702" pitchFamily="82" charset="0"/>
              </a:rPr>
              <a:t>ę</a:t>
            </a:r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ki Ci! Dzi</a:t>
            </a:r>
            <a:r>
              <a:rPr lang="pl-PL" sz="2400" i="1" dirty="0">
                <a:solidFill>
                  <a:srgbClr val="C00000"/>
                </a:solidFill>
                <a:latin typeface="Harrington" panose="04040505050A02020702" pitchFamily="82" charset="0"/>
              </a:rPr>
              <a:t>ś</a:t>
            </a:r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obronił gola!</a:t>
            </a:r>
          </a:p>
          <a:p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Anioł Stró</a:t>
            </a:r>
            <a:r>
              <a:rPr lang="pl-PL" sz="2400" i="1" dirty="0">
                <a:solidFill>
                  <a:srgbClr val="C00000"/>
                </a:solidFill>
                <a:latin typeface="Harrington" panose="04040505050A02020702" pitchFamily="82" charset="0"/>
              </a:rPr>
              <a:t>ż</a:t>
            </a:r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. Mój </a:t>
            </a:r>
            <a:r>
              <a:rPr lang="pl-PL" sz="24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superobro</a:t>
            </a:r>
            <a:r>
              <a:rPr lang="pl-PL" sz="2400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ń</a:t>
            </a:r>
            <a:r>
              <a:rPr lang="pl-PL" sz="24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ca</a:t>
            </a:r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564908233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57784"/>
            <a:ext cx="12192000" cy="797356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/>
          <a:srcRect t="3342" r="25208" b="8282"/>
          <a:stretch/>
        </p:blipFill>
        <p:spPr>
          <a:xfrm>
            <a:off x="3931476" y="355601"/>
            <a:ext cx="8134772" cy="54042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pole tekstowe 3"/>
          <p:cNvSpPr txBox="1"/>
          <p:nvPr/>
        </p:nvSpPr>
        <p:spPr>
          <a:xfrm>
            <a:off x="431800" y="1879600"/>
            <a:ext cx="3499676" cy="26965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Betlejemski anioł </a:t>
            </a:r>
            <a:endParaRPr lang="en-US" sz="3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Roboty ma wiele: </a:t>
            </a:r>
            <a:endParaRPr lang="en-US" sz="3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Bo</a:t>
            </a:r>
            <a:r>
              <a:rPr lang="pl-PL" sz="32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ż</a:t>
            </a:r>
            <a:r>
              <a:rPr lang="pl-PL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e Narodzenie </a:t>
            </a:r>
            <a:endParaRPr lang="en-US" sz="3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Ogłosi</a:t>
            </a:r>
            <a:r>
              <a:rPr lang="pl-PL" sz="32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ć</a:t>
            </a:r>
            <a:r>
              <a:rPr lang="pl-PL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z weselem.</a:t>
            </a:r>
            <a:endParaRPr lang="en-US" sz="3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235393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57784"/>
            <a:ext cx="12192000" cy="797356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/>
          <a:srcRect l="9983" t="3159" r="34158" b="7916"/>
          <a:stretch/>
        </p:blipFill>
        <p:spPr>
          <a:xfrm>
            <a:off x="5655732" y="-416222"/>
            <a:ext cx="6197601" cy="5547023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0"/>
          </a:effectLst>
        </p:spPr>
      </p:pic>
      <p:sp>
        <p:nvSpPr>
          <p:cNvPr id="4" name="pole tekstowe 3"/>
          <p:cNvSpPr txBox="1"/>
          <p:nvPr/>
        </p:nvSpPr>
        <p:spPr>
          <a:xfrm>
            <a:off x="220133" y="1583267"/>
            <a:ext cx="6255239" cy="27422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Co tutaj robisz pierzasty bracie?</a:t>
            </a:r>
            <a:endParaRPr lang="en-US" sz="3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Przecie</a:t>
            </a:r>
            <a:r>
              <a:rPr lang="pl-PL" sz="32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ż</a:t>
            </a:r>
            <a:r>
              <a:rPr lang="pl-PL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reguły dokładnie znacie</a:t>
            </a:r>
            <a:endParaRPr lang="en-US" sz="3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Ja mam kusi</a:t>
            </a:r>
            <a:r>
              <a:rPr lang="pl-PL" sz="32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ć</a:t>
            </a:r>
            <a:r>
              <a:rPr lang="pl-PL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skłaniać do złego</a:t>
            </a:r>
            <a:endParaRPr lang="en-US" sz="3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A Wam – Aniołom –nic tu do tego!</a:t>
            </a:r>
            <a:endParaRPr lang="en-US" sz="3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0572305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8424"/>
            <a:ext cx="12192000" cy="797356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/>
          <a:srcRect l="828" t="2793" r="25517" b="8282"/>
          <a:stretch/>
        </p:blipFill>
        <p:spPr>
          <a:xfrm>
            <a:off x="3869267" y="401291"/>
            <a:ext cx="7840133" cy="53216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pole tekstowe 3"/>
          <p:cNvSpPr txBox="1"/>
          <p:nvPr/>
        </p:nvSpPr>
        <p:spPr>
          <a:xfrm>
            <a:off x="143933" y="1570489"/>
            <a:ext cx="649248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>
                <a:solidFill>
                  <a:srgbClr val="C00000"/>
                </a:solidFill>
                <a:latin typeface="Harrington" panose="04040505050A02020702" pitchFamily="82" charset="0"/>
              </a:rPr>
              <a:t>Strze</a:t>
            </a:r>
            <a:r>
              <a:rPr lang="pl-PL" sz="2800" dirty="0">
                <a:solidFill>
                  <a:srgbClr val="C00000"/>
                </a:solidFill>
                <a:latin typeface="Harrington" panose="04040505050A02020702" pitchFamily="82" charset="0"/>
              </a:rPr>
              <a:t>ż</a:t>
            </a:r>
            <a:r>
              <a:rPr lang="pl-PL" sz="2800" b="1" dirty="0">
                <a:solidFill>
                  <a:srgbClr val="C00000"/>
                </a:solidFill>
                <a:latin typeface="Harrington" panose="04040505050A02020702" pitchFamily="82" charset="0"/>
              </a:rPr>
              <a:t>cie si</a:t>
            </a:r>
            <a:r>
              <a:rPr lang="pl-PL" sz="2800" dirty="0">
                <a:solidFill>
                  <a:srgbClr val="C00000"/>
                </a:solidFill>
                <a:latin typeface="Harrington" panose="04040505050A02020702" pitchFamily="82" charset="0"/>
              </a:rPr>
              <a:t>ę</a:t>
            </a:r>
            <a:r>
              <a:rPr lang="pl-PL" sz="2800" b="1" dirty="0">
                <a:solidFill>
                  <a:srgbClr val="C00000"/>
                </a:solidFill>
                <a:latin typeface="Harrington" panose="04040505050A02020702" pitchFamily="82" charset="0"/>
              </a:rPr>
              <a:t> piekielne moce, </a:t>
            </a:r>
            <a:endParaRPr lang="pl-PL" sz="2800" b="1" dirty="0" smtClean="0">
              <a:solidFill>
                <a:srgbClr val="C00000"/>
              </a:solidFill>
              <a:latin typeface="Harrington" panose="04040505050A02020702" pitchFamily="82" charset="0"/>
            </a:endParaRPr>
          </a:p>
          <a:p>
            <a:r>
              <a:rPr lang="pl-PL" sz="2800" b="1" dirty="0" smtClean="0">
                <a:solidFill>
                  <a:srgbClr val="C00000"/>
                </a:solidFill>
                <a:latin typeface="Harrington" panose="04040505050A02020702" pitchFamily="82" charset="0"/>
              </a:rPr>
              <a:t>strze</a:t>
            </a:r>
            <a:r>
              <a:rPr lang="pl-PL" sz="2800" dirty="0" smtClean="0">
                <a:solidFill>
                  <a:srgbClr val="C00000"/>
                </a:solidFill>
                <a:latin typeface="Harrington" panose="04040505050A02020702" pitchFamily="82" charset="0"/>
              </a:rPr>
              <a:t>ż</a:t>
            </a:r>
            <a:r>
              <a:rPr lang="pl-PL" sz="2800" b="1" dirty="0" smtClean="0">
                <a:solidFill>
                  <a:srgbClr val="C00000"/>
                </a:solidFill>
                <a:latin typeface="Harrington" panose="04040505050A02020702" pitchFamily="82" charset="0"/>
              </a:rPr>
              <a:t>cie </a:t>
            </a:r>
            <a:r>
              <a:rPr lang="pl-PL" sz="2800" b="1" dirty="0">
                <a:solidFill>
                  <a:srgbClr val="C00000"/>
                </a:solidFill>
                <a:latin typeface="Harrington" panose="04040505050A02020702" pitchFamily="82" charset="0"/>
              </a:rPr>
              <a:t>si</a:t>
            </a:r>
            <a:r>
              <a:rPr lang="pl-PL" sz="2800" dirty="0">
                <a:solidFill>
                  <a:srgbClr val="C00000"/>
                </a:solidFill>
                <a:latin typeface="Harrington" panose="04040505050A02020702" pitchFamily="82" charset="0"/>
              </a:rPr>
              <a:t>ę </a:t>
            </a:r>
            <a:r>
              <a:rPr lang="pl-PL" sz="2800" b="1" dirty="0">
                <a:solidFill>
                  <a:srgbClr val="C00000"/>
                </a:solidFill>
                <a:latin typeface="Harrington" panose="04040505050A02020702" pitchFamily="82" charset="0"/>
              </a:rPr>
              <a:t>diabl</a:t>
            </a:r>
            <a:r>
              <a:rPr lang="pl-PL" sz="2800" dirty="0">
                <a:solidFill>
                  <a:srgbClr val="C00000"/>
                </a:solidFill>
                <a:latin typeface="Harrington" panose="04040505050A02020702" pitchFamily="82" charset="0"/>
              </a:rPr>
              <a:t>ę</a:t>
            </a:r>
            <a:r>
              <a:rPr lang="pl-PL" sz="2800" b="1" dirty="0">
                <a:solidFill>
                  <a:srgbClr val="C00000"/>
                </a:solidFill>
                <a:latin typeface="Harrington" panose="04040505050A02020702" pitchFamily="82" charset="0"/>
              </a:rPr>
              <a:t>ta!</a:t>
            </a:r>
          </a:p>
          <a:p>
            <a:r>
              <a:rPr lang="pl-PL" sz="2800" b="1" dirty="0">
                <a:solidFill>
                  <a:srgbClr val="C00000"/>
                </a:solidFill>
                <a:latin typeface="Harrington" panose="04040505050A02020702" pitchFamily="82" charset="0"/>
              </a:rPr>
              <a:t>Bo przed wami si</a:t>
            </a:r>
            <a:r>
              <a:rPr lang="pl-PL" sz="2800" dirty="0">
                <a:solidFill>
                  <a:srgbClr val="C00000"/>
                </a:solidFill>
                <a:latin typeface="Harrington" panose="04040505050A02020702" pitchFamily="82" charset="0"/>
              </a:rPr>
              <a:t>ę</a:t>
            </a:r>
            <a:r>
              <a:rPr lang="pl-PL" sz="2800" b="1" dirty="0">
                <a:solidFill>
                  <a:srgbClr val="C00000"/>
                </a:solidFill>
                <a:latin typeface="Harrington" panose="04040505050A02020702" pitchFamily="82" charset="0"/>
              </a:rPr>
              <a:t> zjawiła siła niepojęta!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220133" y="3579352"/>
            <a:ext cx="486543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>
                <a:solidFill>
                  <a:srgbClr val="C00000"/>
                </a:solidFill>
                <a:latin typeface="Harrington" panose="04040505050A02020702" pitchFamily="82" charset="0"/>
              </a:rPr>
              <a:t>Daruj ju</a:t>
            </a:r>
            <a:r>
              <a:rPr lang="pl-PL" sz="2800" dirty="0">
                <a:solidFill>
                  <a:srgbClr val="C00000"/>
                </a:solidFill>
                <a:latin typeface="Harrington" panose="04040505050A02020702" pitchFamily="82" charset="0"/>
              </a:rPr>
              <a:t>ż</a:t>
            </a:r>
            <a:r>
              <a:rPr lang="pl-PL" sz="2800" b="1" dirty="0">
                <a:solidFill>
                  <a:srgbClr val="C00000"/>
                </a:solidFill>
                <a:latin typeface="Harrington" panose="04040505050A02020702" pitchFamily="82" charset="0"/>
              </a:rPr>
              <a:t> diable te farmazony!</a:t>
            </a:r>
          </a:p>
          <a:p>
            <a:r>
              <a:rPr lang="pl-PL" sz="2800" b="1" dirty="0">
                <a:solidFill>
                  <a:srgbClr val="C00000"/>
                </a:solidFill>
                <a:latin typeface="Harrington" panose="04040505050A02020702" pitchFamily="82" charset="0"/>
              </a:rPr>
              <a:t>Wiedz, </a:t>
            </a:r>
            <a:r>
              <a:rPr lang="pl-PL" sz="2800" dirty="0">
                <a:solidFill>
                  <a:srgbClr val="C00000"/>
                </a:solidFill>
                <a:latin typeface="Harrington" panose="04040505050A02020702" pitchFamily="82" charset="0"/>
              </a:rPr>
              <a:t>ż</a:t>
            </a:r>
            <a:r>
              <a:rPr lang="pl-PL" sz="2800" b="1" dirty="0">
                <a:solidFill>
                  <a:srgbClr val="C00000"/>
                </a:solidFill>
                <a:latin typeface="Harrington" panose="04040505050A02020702" pitchFamily="82" charset="0"/>
              </a:rPr>
              <a:t>e kto wierzy, </a:t>
            </a:r>
            <a:endParaRPr lang="pl-PL" sz="2800" b="1" dirty="0" smtClean="0">
              <a:solidFill>
                <a:srgbClr val="C00000"/>
              </a:solidFill>
              <a:latin typeface="Harrington" panose="04040505050A02020702" pitchFamily="82" charset="0"/>
            </a:endParaRPr>
          </a:p>
          <a:p>
            <a:r>
              <a:rPr lang="pl-PL" sz="2800" b="1" dirty="0" smtClean="0">
                <a:solidFill>
                  <a:srgbClr val="C00000"/>
                </a:solidFill>
                <a:latin typeface="Harrington" panose="04040505050A02020702" pitchFamily="82" charset="0"/>
              </a:rPr>
              <a:t>b</a:t>
            </a:r>
            <a:r>
              <a:rPr lang="pl-PL" sz="2800" dirty="0" smtClean="0">
                <a:solidFill>
                  <a:srgbClr val="C00000"/>
                </a:solidFill>
                <a:latin typeface="Harrington" panose="04040505050A02020702" pitchFamily="82" charset="0"/>
              </a:rPr>
              <a:t>ę</a:t>
            </a:r>
            <a:r>
              <a:rPr lang="pl-PL" sz="2800" b="1" dirty="0" smtClean="0">
                <a:solidFill>
                  <a:srgbClr val="C00000"/>
                </a:solidFill>
                <a:latin typeface="Harrington" panose="04040505050A02020702" pitchFamily="82" charset="0"/>
              </a:rPr>
              <a:t>dzie </a:t>
            </a:r>
            <a:r>
              <a:rPr lang="pl-PL" sz="2800" b="1" dirty="0">
                <a:solidFill>
                  <a:srgbClr val="C00000"/>
                </a:solidFill>
                <a:latin typeface="Harrington" panose="04040505050A02020702" pitchFamily="82" charset="0"/>
              </a:rPr>
              <a:t>zbawiony...</a:t>
            </a:r>
          </a:p>
          <a:p>
            <a:r>
              <a:rPr lang="pl-PL" sz="2800" b="1" dirty="0">
                <a:solidFill>
                  <a:srgbClr val="C00000"/>
                </a:solidFill>
                <a:latin typeface="Harrington" panose="04040505050A02020702" pitchFamily="82" charset="0"/>
              </a:rPr>
              <a:t/>
            </a:r>
            <a:br>
              <a:rPr lang="pl-PL" sz="2800" b="1" dirty="0">
                <a:solidFill>
                  <a:srgbClr val="C00000"/>
                </a:solidFill>
                <a:latin typeface="Harrington" panose="04040505050A02020702" pitchFamily="82" charset="0"/>
              </a:rPr>
            </a:br>
            <a:endParaRPr lang="en-US" sz="2800" b="1" dirty="0">
              <a:solidFill>
                <a:srgbClr val="C000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169848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57784"/>
            <a:ext cx="12192000" cy="797356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/>
          <a:srcRect l="2597" t="13415" r="25805" b="11272"/>
          <a:stretch/>
        </p:blipFill>
        <p:spPr>
          <a:xfrm>
            <a:off x="134164" y="2765214"/>
            <a:ext cx="6219223" cy="3677920"/>
          </a:xfrm>
          <a:prstGeom prst="rect">
            <a:avLst/>
          </a:prstGeom>
          <a:ln w="76200">
            <a:solidFill>
              <a:srgbClr val="C00000"/>
            </a:solidFill>
          </a:ln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4"/>
          <a:srcRect l="2419" t="14452" r="26354" b="11992"/>
          <a:stretch/>
        </p:blipFill>
        <p:spPr>
          <a:xfrm>
            <a:off x="5974712" y="-211666"/>
            <a:ext cx="6139394" cy="3564466"/>
          </a:xfrm>
          <a:prstGeom prst="rect">
            <a:avLst/>
          </a:prstGeom>
          <a:ln w="762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79934425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57784"/>
            <a:ext cx="12192000" cy="797356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/>
          <a:srcRect t="3343" r="25722" b="7996"/>
          <a:stretch/>
        </p:blipFill>
        <p:spPr>
          <a:xfrm>
            <a:off x="129665" y="397933"/>
            <a:ext cx="8225694" cy="55202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pole tekstowe 3"/>
          <p:cNvSpPr txBox="1"/>
          <p:nvPr/>
        </p:nvSpPr>
        <p:spPr>
          <a:xfrm>
            <a:off x="8475918" y="2294467"/>
            <a:ext cx="371608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Kolorowe</a:t>
            </a:r>
            <a:r>
              <a:rPr lang="en-US" sz="20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Anioły</a:t>
            </a:r>
            <a:r>
              <a:rPr lang="en-US" sz="20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skrzydlate</a:t>
            </a:r>
            <a:r>
              <a:rPr lang="en-US" sz="20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</a:t>
            </a:r>
          </a:p>
          <a:p>
            <a:r>
              <a:rPr lang="pl-PL" sz="20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prosto z nieba nios</a:t>
            </a:r>
            <a:r>
              <a:rPr lang="pl-PL" sz="2000" i="1" dirty="0">
                <a:solidFill>
                  <a:srgbClr val="C00000"/>
                </a:solidFill>
                <a:latin typeface="Harrington" panose="04040505050A02020702" pitchFamily="82" charset="0"/>
              </a:rPr>
              <a:t>ą</a:t>
            </a:r>
            <a:r>
              <a:rPr lang="pl-PL" sz="20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nam dary, </a:t>
            </a:r>
          </a:p>
          <a:p>
            <a:r>
              <a:rPr lang="en-US" sz="20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bezszelestne</a:t>
            </a:r>
            <a:r>
              <a:rPr lang="en-US" sz="20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i</a:t>
            </a:r>
            <a:r>
              <a:rPr lang="en-US" sz="20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niewidzialne</a:t>
            </a:r>
            <a:r>
              <a:rPr lang="en-US" sz="20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– </a:t>
            </a:r>
          </a:p>
          <a:p>
            <a:r>
              <a:rPr lang="pl-PL" sz="20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ale bez nich </a:t>
            </a:r>
            <a:r>
              <a:rPr lang="pl-PL" sz="2000" i="1" dirty="0" smtClean="0">
                <a:solidFill>
                  <a:srgbClr val="C00000"/>
                </a:solidFill>
                <a:latin typeface="Harrington" panose="04040505050A02020702" pitchFamily="82" charset="0"/>
              </a:rPr>
              <a:t>św</a:t>
            </a:r>
            <a:r>
              <a:rPr lang="pl-PL" sz="2000" b="1" i="1" dirty="0" smtClean="0">
                <a:solidFill>
                  <a:srgbClr val="C00000"/>
                </a:solidFill>
                <a:latin typeface="Harrington" panose="04040505050A02020702" pitchFamily="82" charset="0"/>
              </a:rPr>
              <a:t>iat </a:t>
            </a:r>
            <a:r>
              <a:rPr lang="pl-PL" sz="20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byłby szary…</a:t>
            </a:r>
          </a:p>
        </p:txBody>
      </p:sp>
    </p:spTree>
    <p:extLst>
      <p:ext uri="{BB962C8B-B14F-4D97-AF65-F5344CB8AC3E}">
        <p14:creationId xmlns:p14="http://schemas.microsoft.com/office/powerpoint/2010/main" val="1131162901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36776"/>
            <a:ext cx="12192000" cy="797356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/>
          <a:srcRect l="210" t="3159" r="25311" b="8099"/>
          <a:stretch/>
        </p:blipFill>
        <p:spPr>
          <a:xfrm>
            <a:off x="0" y="167954"/>
            <a:ext cx="8509000" cy="570009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pole tekstowe 3"/>
          <p:cNvSpPr txBox="1"/>
          <p:nvPr/>
        </p:nvSpPr>
        <p:spPr>
          <a:xfrm>
            <a:off x="6886545" y="2110058"/>
            <a:ext cx="519302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arrington" panose="04040505050A02020702" pitchFamily="82" charset="0"/>
              </a:rPr>
              <a:t>Gdy na sercu mi ci</a:t>
            </a:r>
            <a:r>
              <a:rPr lang="pl-PL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arrington" panose="04040505050A02020702" pitchFamily="82" charset="0"/>
              </a:rPr>
              <a:t>ęż</a:t>
            </a:r>
            <a:r>
              <a:rPr lang="pl-PL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arrington" panose="04040505050A02020702" pitchFamily="82" charset="0"/>
              </a:rPr>
              <a:t>ko i płacz</a:t>
            </a:r>
            <a:r>
              <a:rPr lang="pl-PL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arrington" panose="04040505050A02020702" pitchFamily="82" charset="0"/>
              </a:rPr>
              <a:t>ę</a:t>
            </a:r>
            <a:r>
              <a:rPr lang="pl-PL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arrington" panose="04040505050A02020702" pitchFamily="82" charset="0"/>
              </a:rPr>
              <a:t>,</a:t>
            </a:r>
          </a:p>
          <a:p>
            <a:r>
              <a:rPr lang="pl-PL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arrington" panose="04040505050A02020702" pitchFamily="82" charset="0"/>
              </a:rPr>
              <a:t>Biały anioł smutki rozumie</a:t>
            </a:r>
          </a:p>
          <a:p>
            <a:r>
              <a:rPr lang="pl-PL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arrington" panose="04040505050A02020702" pitchFamily="82" charset="0"/>
              </a:rPr>
              <a:t>I otula swymi skrzydłami</a:t>
            </a:r>
          </a:p>
          <a:p>
            <a:r>
              <a:rPr lang="pl-PL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arrington" panose="04040505050A02020702" pitchFamily="82" charset="0"/>
              </a:rPr>
              <a:t>I pociesza mnie tak, jak umie.</a:t>
            </a:r>
            <a:endParaRPr lang="en-US" sz="2800" b="1" i="1" dirty="0">
              <a:solidFill>
                <a:schemeClr val="tx1">
                  <a:lumMod val="95000"/>
                  <a:lumOff val="5000"/>
                </a:schemeClr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28317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57784"/>
            <a:ext cx="12192000" cy="797356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/>
          <a:srcRect l="4" t="3525" r="25208" b="9197"/>
          <a:stretch/>
        </p:blipFill>
        <p:spPr>
          <a:xfrm>
            <a:off x="3842784" y="658864"/>
            <a:ext cx="7951283" cy="521700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pole tekstowe 3"/>
          <p:cNvSpPr txBox="1"/>
          <p:nvPr/>
        </p:nvSpPr>
        <p:spPr>
          <a:xfrm>
            <a:off x="211668" y="2184400"/>
            <a:ext cx="4484760" cy="1613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S</a:t>
            </a:r>
            <a:r>
              <a:rPr lang="pl-PL" sz="2400" i="1" dirty="0">
                <a:solidFill>
                  <a:srgbClr val="C00000"/>
                </a:solidFill>
                <a:latin typeface="Harrington" panose="04040505050A02020702" pitchFamily="82" charset="0"/>
              </a:rPr>
              <a:t>ą</a:t>
            </a:r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na </a:t>
            </a:r>
            <a:r>
              <a:rPr lang="pl-PL" sz="2400" i="1" dirty="0">
                <a:solidFill>
                  <a:srgbClr val="C00000"/>
                </a:solidFill>
                <a:latin typeface="Harrington" panose="04040505050A02020702" pitchFamily="82" charset="0"/>
              </a:rPr>
              <a:t>ś</a:t>
            </a:r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wiecie Anioły zielone;</a:t>
            </a:r>
          </a:p>
          <a:p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One patrz</a:t>
            </a:r>
            <a:r>
              <a:rPr lang="pl-PL" sz="2400" i="1" dirty="0">
                <a:solidFill>
                  <a:srgbClr val="C00000"/>
                </a:solidFill>
                <a:latin typeface="Harrington" panose="04040505050A02020702" pitchFamily="82" charset="0"/>
              </a:rPr>
              <a:t>ą </a:t>
            </a:r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na mnie ciekawie</a:t>
            </a:r>
          </a:p>
          <a:p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i w po</a:t>
            </a:r>
            <a:r>
              <a:rPr lang="pl-PL" sz="2400" i="1" dirty="0">
                <a:solidFill>
                  <a:srgbClr val="C00000"/>
                </a:solidFill>
                <a:latin typeface="Harrington" panose="04040505050A02020702" pitchFamily="82" charset="0"/>
              </a:rPr>
              <a:t>ś</a:t>
            </a:r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piechu płosz</a:t>
            </a:r>
            <a:r>
              <a:rPr lang="pl-PL" sz="2400" i="1" dirty="0">
                <a:solidFill>
                  <a:srgbClr val="C00000"/>
                </a:solidFill>
                <a:latin typeface="Harrington" panose="04040505050A02020702" pitchFamily="82" charset="0"/>
              </a:rPr>
              <a:t>ą</a:t>
            </a:r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motyle,</a:t>
            </a:r>
          </a:p>
          <a:p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kiedy biegam boso po trawie.</a:t>
            </a:r>
          </a:p>
        </p:txBody>
      </p:sp>
    </p:spTree>
    <p:extLst>
      <p:ext uri="{BB962C8B-B14F-4D97-AF65-F5344CB8AC3E}">
        <p14:creationId xmlns:p14="http://schemas.microsoft.com/office/powerpoint/2010/main" val="1574472273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85" y="-1040442"/>
            <a:ext cx="12192000" cy="797356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/>
          <a:srcRect l="724" t="3342" r="26134" b="8282"/>
          <a:stretch/>
        </p:blipFill>
        <p:spPr>
          <a:xfrm>
            <a:off x="601376" y="716302"/>
            <a:ext cx="7730067" cy="525122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pole tekstowe 3"/>
          <p:cNvSpPr txBox="1"/>
          <p:nvPr/>
        </p:nvSpPr>
        <p:spPr>
          <a:xfrm>
            <a:off x="8160416" y="1976846"/>
            <a:ext cx="4632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Kiedy dziecko jest </a:t>
            </a:r>
            <a:endParaRPr lang="pl-PL" sz="2400" b="1" i="1" dirty="0" smtClean="0">
              <a:solidFill>
                <a:srgbClr val="C00000"/>
              </a:solidFill>
              <a:latin typeface="Harrington" panose="04040505050A02020702" pitchFamily="82" charset="0"/>
            </a:endParaRPr>
          </a:p>
          <a:p>
            <a:r>
              <a:rPr lang="pl-PL" sz="2400" b="1" i="1" dirty="0" smtClean="0">
                <a:solidFill>
                  <a:srgbClr val="C00000"/>
                </a:solidFill>
                <a:latin typeface="Harrington" panose="04040505050A02020702" pitchFamily="82" charset="0"/>
              </a:rPr>
              <a:t>grzeczne </a:t>
            </a:r>
            <a:r>
              <a:rPr lang="pl-PL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od rana, </a:t>
            </a:r>
          </a:p>
          <a:p>
            <a:r>
              <a:rPr lang="en-US" sz="24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złoty</a:t>
            </a:r>
            <a:r>
              <a:rPr lang="en-US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Anioł</a:t>
            </a:r>
            <a:r>
              <a:rPr lang="en-US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– </a:t>
            </a:r>
            <a:r>
              <a:rPr lang="en-US" sz="24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czy</a:t>
            </a:r>
            <a:r>
              <a:rPr lang="en-US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uwierzycie</a:t>
            </a:r>
            <a:r>
              <a:rPr lang="en-US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? – </a:t>
            </a:r>
          </a:p>
          <a:p>
            <a:r>
              <a:rPr lang="en-US" sz="24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złotym</a:t>
            </a:r>
            <a:r>
              <a:rPr lang="en-US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piórem</a:t>
            </a:r>
            <a:r>
              <a:rPr lang="en-US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dobre</a:t>
            </a:r>
            <a:r>
              <a:rPr lang="en-US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uczynki</a:t>
            </a:r>
            <a:r>
              <a:rPr lang="en-US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</a:t>
            </a:r>
          </a:p>
          <a:p>
            <a:r>
              <a:rPr lang="en-US" sz="24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zapisuje</a:t>
            </a:r>
            <a:r>
              <a:rPr lang="en-US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w </a:t>
            </a:r>
            <a:r>
              <a:rPr lang="en-US" sz="24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białym</a:t>
            </a:r>
            <a:r>
              <a:rPr lang="en-US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  <a:latin typeface="Harrington" panose="04040505050A02020702" pitchFamily="82" charset="0"/>
              </a:rPr>
              <a:t>zeszycie</a:t>
            </a:r>
            <a:r>
              <a:rPr lang="en-US" sz="2400" b="1" i="1" dirty="0">
                <a:solidFill>
                  <a:srgbClr val="C00000"/>
                </a:solidFill>
                <a:latin typeface="Harrington" panose="04040505050A02020702" pitchFamily="82" charset="0"/>
              </a:rPr>
              <a:t>! </a:t>
            </a:r>
          </a:p>
        </p:txBody>
      </p:sp>
    </p:spTree>
    <p:extLst>
      <p:ext uri="{BB962C8B-B14F-4D97-AF65-F5344CB8AC3E}">
        <p14:creationId xmlns:p14="http://schemas.microsoft.com/office/powerpoint/2010/main" val="605141045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88264"/>
            <a:ext cx="12192000" cy="797356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/>
          <a:srcRect l="1115" t="4220" r="26175" b="8173"/>
          <a:stretch/>
        </p:blipFill>
        <p:spPr>
          <a:xfrm>
            <a:off x="3315547" y="560602"/>
            <a:ext cx="8378613" cy="567583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pole tekstowe 3"/>
          <p:cNvSpPr txBox="1"/>
          <p:nvPr/>
        </p:nvSpPr>
        <p:spPr>
          <a:xfrm>
            <a:off x="0" y="1185333"/>
            <a:ext cx="5312121" cy="4303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2000" b="1" i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Gdy za oknem wciąż pada i pada, </a:t>
            </a:r>
            <a:endParaRPr lang="en-US" sz="2000" b="1" i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2000" b="1" i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krople deszczu kapią jak łezki, </a:t>
            </a:r>
            <a:endParaRPr lang="en-US" sz="2000" b="1" i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2000" b="1" i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wtedy leci do mnie z pomocą </a:t>
            </a:r>
            <a:endParaRPr lang="en-US" sz="2000" b="1" i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2000" b="1" i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prosto z nieba – Anioł niebieski. </a:t>
            </a:r>
            <a:endParaRPr lang="en-US" sz="2000" b="1" i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2000" b="1" i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A gdy zasnę, </a:t>
            </a:r>
            <a:endParaRPr lang="en-US" sz="2000" b="1" i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2000" b="1" i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Anioły tańczą taniec wesoły </a:t>
            </a:r>
            <a:endParaRPr lang="en-US" sz="2000" b="1" i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2000" b="1" i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 na </a:t>
            </a:r>
            <a:r>
              <a:rPr lang="pl-PL" sz="2000" b="1" i="1" dirty="0" err="1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letach</a:t>
            </a:r>
            <a:r>
              <a:rPr lang="pl-PL" sz="2000" b="1" i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grają do rana; </a:t>
            </a:r>
            <a:endParaRPr lang="en-US" sz="2000" b="1" i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2000" b="1" i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Moje prośby i smutki, nawet pacierz za krótki </a:t>
            </a:r>
            <a:endParaRPr lang="en-US" sz="2000" b="1" i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2000" b="1" i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zostawiają przed tronem Pana. </a:t>
            </a:r>
            <a:endParaRPr lang="en-US" sz="2000" b="1" i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374702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57784"/>
            <a:ext cx="12192000" cy="797356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/>
          <a:srcRect l="8521" t="3122" r="26546" b="10588"/>
          <a:stretch/>
        </p:blipFill>
        <p:spPr>
          <a:xfrm>
            <a:off x="247033" y="413392"/>
            <a:ext cx="8072314" cy="60312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pole tekstowe 3"/>
          <p:cNvSpPr txBox="1"/>
          <p:nvPr/>
        </p:nvSpPr>
        <p:spPr>
          <a:xfrm>
            <a:off x="8134650" y="1854200"/>
            <a:ext cx="4304383" cy="21759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2400" b="1" dirty="0">
                <a:solidFill>
                  <a:srgbClr val="7030A0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A wesołe Anioły ró</a:t>
            </a:r>
            <a:r>
              <a:rPr lang="pl-PL" sz="2400" dirty="0">
                <a:solidFill>
                  <a:srgbClr val="7030A0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ż</a:t>
            </a:r>
            <a:r>
              <a:rPr lang="pl-PL" sz="2400" b="1" dirty="0">
                <a:solidFill>
                  <a:srgbClr val="7030A0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owe </a:t>
            </a:r>
            <a:endParaRPr lang="en-US" sz="2400" b="1" dirty="0">
              <a:solidFill>
                <a:srgbClr val="7030A0"/>
              </a:solidFill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2400" b="1" dirty="0">
                <a:solidFill>
                  <a:srgbClr val="7030A0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kiedy </a:t>
            </a:r>
            <a:r>
              <a:rPr lang="pl-PL" sz="2400" b="1" dirty="0" smtClean="0">
                <a:solidFill>
                  <a:srgbClr val="7030A0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pij</a:t>
            </a:r>
            <a:r>
              <a:rPr lang="pl-PL" sz="2400" dirty="0" smtClean="0">
                <a:solidFill>
                  <a:srgbClr val="7030A0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ę</a:t>
            </a:r>
            <a:r>
              <a:rPr lang="pl-PL" sz="2400" b="1" dirty="0" smtClean="0">
                <a:solidFill>
                  <a:srgbClr val="7030A0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400" b="1" dirty="0">
                <a:solidFill>
                  <a:srgbClr val="7030A0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sok malinowy, </a:t>
            </a:r>
            <a:endParaRPr lang="en-US" sz="2400" b="1" dirty="0">
              <a:solidFill>
                <a:srgbClr val="7030A0"/>
              </a:solidFill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2400" b="1" dirty="0">
                <a:solidFill>
                  <a:srgbClr val="7030A0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wysyłaj</a:t>
            </a:r>
            <a:r>
              <a:rPr lang="pl-PL" sz="2400" dirty="0">
                <a:solidFill>
                  <a:srgbClr val="7030A0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ą</a:t>
            </a:r>
            <a:r>
              <a:rPr lang="pl-PL" sz="2400" b="1" dirty="0">
                <a:solidFill>
                  <a:srgbClr val="7030A0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do mnie całuski, </a:t>
            </a:r>
            <a:endParaRPr lang="en-US" sz="2400" b="1" dirty="0">
              <a:solidFill>
                <a:srgbClr val="7030A0"/>
              </a:solidFill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2400" b="1" dirty="0">
                <a:solidFill>
                  <a:srgbClr val="7030A0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sto pomysłów sypi</a:t>
            </a:r>
            <a:r>
              <a:rPr lang="pl-PL" sz="2400" dirty="0">
                <a:solidFill>
                  <a:srgbClr val="7030A0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ą</a:t>
            </a:r>
            <a:r>
              <a:rPr lang="pl-PL" sz="2400" b="1" dirty="0">
                <a:solidFill>
                  <a:srgbClr val="7030A0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do głowy</a:t>
            </a:r>
            <a:r>
              <a:rPr lang="pl-PL" sz="2400" b="1" dirty="0"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2400" b="1" dirty="0">
              <a:effectLst/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678775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59384"/>
            <a:ext cx="12120880" cy="7927056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/>
          <a:srcRect l="7411" t="3550" r="29014" b="11258"/>
          <a:stretch/>
        </p:blipFill>
        <p:spPr>
          <a:xfrm>
            <a:off x="6312200" y="-90085"/>
            <a:ext cx="5232400" cy="3942080"/>
          </a:xfrm>
          <a:prstGeom prst="rect">
            <a:avLst/>
          </a:prstGeom>
          <a:effectLst>
            <a:softEdge rad="63500"/>
          </a:effectLst>
          <a:scene3d>
            <a:camera prst="perspectiveLeft"/>
            <a:lightRig rig="threePt" dir="t"/>
          </a:scene3d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4"/>
          <a:srcRect l="6917" t="3928" r="32347" b="10880"/>
          <a:stretch/>
        </p:blipFill>
        <p:spPr>
          <a:xfrm>
            <a:off x="416560" y="-90085"/>
            <a:ext cx="4998720" cy="394208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  <a:softEdge rad="63500"/>
          </a:effectLst>
          <a:scene3d>
            <a:camera prst="perspectiveRight"/>
            <a:lightRig rig="threePt" dir="t"/>
          </a:scene3d>
        </p:spPr>
      </p:pic>
      <p:sp>
        <p:nvSpPr>
          <p:cNvPr id="5" name="pole tekstowe 4"/>
          <p:cNvSpPr txBox="1"/>
          <p:nvPr/>
        </p:nvSpPr>
        <p:spPr>
          <a:xfrm>
            <a:off x="3912985" y="3887556"/>
            <a:ext cx="55019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Święty czas, to radosny czas. </a:t>
            </a:r>
          </a:p>
          <a:p>
            <a:r>
              <a:rPr lang="pl-PL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Zobacz ile serca jest w nas.</a:t>
            </a:r>
          </a:p>
          <a:p>
            <a:r>
              <a:rPr lang="pl-PL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Gdy w kręgu świątecznym wirują dziś</a:t>
            </a:r>
          </a:p>
          <a:p>
            <a:r>
              <a:rPr lang="pl-PL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Nasze nadzieje na nowe dni…</a:t>
            </a:r>
            <a:endParaRPr lang="en-US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3891699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04296"/>
            <a:ext cx="12263120" cy="802008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/>
          <a:srcRect l="1392" t="12996" r="25879" b="11618"/>
          <a:stretch/>
        </p:blipFill>
        <p:spPr>
          <a:xfrm>
            <a:off x="145626" y="0"/>
            <a:ext cx="5985934" cy="3488266"/>
          </a:xfrm>
          <a:prstGeom prst="rect">
            <a:avLst/>
          </a:prstGeom>
          <a:ln w="76200">
            <a:solidFill>
              <a:srgbClr val="C00000"/>
            </a:solidFill>
          </a:ln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4"/>
          <a:srcRect l="2482" t="13565" r="27051" b="12697"/>
          <a:stretch/>
        </p:blipFill>
        <p:spPr>
          <a:xfrm>
            <a:off x="5350934" y="2886063"/>
            <a:ext cx="6333066" cy="3725876"/>
          </a:xfrm>
          <a:prstGeom prst="rect">
            <a:avLst/>
          </a:prstGeom>
          <a:ln w="762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96645946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57784"/>
            <a:ext cx="12192000" cy="797356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/>
          <a:srcRect l="621" t="20614" r="31089" b="9014"/>
          <a:stretch/>
        </p:blipFill>
        <p:spPr>
          <a:xfrm>
            <a:off x="838199" y="-184836"/>
            <a:ext cx="8417491" cy="48768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pole tekstowe 4"/>
          <p:cNvSpPr txBox="1"/>
          <p:nvPr/>
        </p:nvSpPr>
        <p:spPr>
          <a:xfrm>
            <a:off x="7323667" y="4368799"/>
            <a:ext cx="44317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Dziękujęmy</a:t>
            </a:r>
            <a:r>
              <a:rPr lang="pl-PL" sz="36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za uwagę!</a:t>
            </a:r>
            <a:endParaRPr lang="en-US" sz="36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56110971"/>
      </p:ext>
    </p:extLst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57784"/>
            <a:ext cx="12192000" cy="7973568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1441" y="-670560"/>
            <a:ext cx="6736080" cy="8382000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2426433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7000">
        <p:pull/>
      </p:transition>
    </mc:Choice>
    <mc:Fallback>
      <p:transition spd="slow" advClick="0" advTm="7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2068</TotalTime>
  <Words>348</Words>
  <Application>Microsoft Office PowerPoint</Application>
  <PresentationFormat>Panoramiczny</PresentationFormat>
  <Paragraphs>72</Paragraphs>
  <Slides>21</Slides>
  <Notes>0</Notes>
  <HiddenSlides>0</HiddenSlides>
  <MMClips>1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21</vt:i4>
      </vt:variant>
    </vt:vector>
  </HeadingPairs>
  <TitlesOfParts>
    <vt:vector size="29" baseType="lpstr">
      <vt:lpstr>Arial</vt:lpstr>
      <vt:lpstr>Calibri</vt:lpstr>
      <vt:lpstr>Calibri Light</vt:lpstr>
      <vt:lpstr>Calisto MT</vt:lpstr>
      <vt:lpstr>Constantia</vt:lpstr>
      <vt:lpstr>Harrington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SPK Nowy Jork</dc:creator>
  <cp:lastModifiedBy>SPK Nowy Jork</cp:lastModifiedBy>
  <cp:revision>26</cp:revision>
  <dcterms:created xsi:type="dcterms:W3CDTF">2020-12-20T03:23:19Z</dcterms:created>
  <dcterms:modified xsi:type="dcterms:W3CDTF">2021-02-09T06:16:28Z</dcterms:modified>
</cp:coreProperties>
</file>